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Nunito"/>
      <p:regular r:id="rId15"/>
      <p:bold r:id="rId16"/>
      <p:italic r:id="rId17"/>
      <p:boldItalic r:id="rId18"/>
    </p:embeddedFont>
    <p:embeddedFont>
      <p:font typeface="Maven Pro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avenPr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regular.fntdata"/><Relationship Id="rId14" Type="http://schemas.openxmlformats.org/officeDocument/2006/relationships/slide" Target="slides/slide9.xml"/><Relationship Id="rId17" Type="http://schemas.openxmlformats.org/officeDocument/2006/relationships/font" Target="fonts/Nunito-italic.fntdata"/><Relationship Id="rId16" Type="http://schemas.openxmlformats.org/officeDocument/2006/relationships/font" Target="fonts/Nunito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avenPro-regular.fntdata"/><Relationship Id="rId6" Type="http://schemas.openxmlformats.org/officeDocument/2006/relationships/slide" Target="slides/slide1.xml"/><Relationship Id="rId18" Type="http://schemas.openxmlformats.org/officeDocument/2006/relationships/font" Target="fonts/Nuni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072a94249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072a94249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072a94249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072a94249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66ea5ce56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066ea5ce56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066ea5ce56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066ea5ce56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072a94249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072a94249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066ea5ce56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066ea5ce56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072a94249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072a94249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072a942492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072a94249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NFL Yardage Predictions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Ethan Oliver and Aron Vekassy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pic>
        <p:nvPicPr>
          <p:cNvPr id="284" name="Google Shape;2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6762" y="1365425"/>
            <a:ext cx="4890476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1353100" y="5821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Works</a:t>
            </a:r>
            <a:endParaRPr/>
          </a:p>
        </p:txBody>
      </p:sp>
      <p:sp>
        <p:nvSpPr>
          <p:cNvPr id="290" name="Google Shape;290;p1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Few published papers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Little public data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Good result would change the game</a:t>
            </a:r>
            <a:endParaRPr sz="16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pic>
        <p:nvPicPr>
          <p:cNvPr id="296" name="Google Shape;2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53837"/>
            <a:ext cx="9143998" cy="155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218167"/>
            <a:ext cx="9144001" cy="1581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303" name="Google Shape;303;p17"/>
          <p:cNvSpPr txBox="1"/>
          <p:nvPr>
            <p:ph idx="1" type="body"/>
          </p:nvPr>
        </p:nvSpPr>
        <p:spPr>
          <a:xfrm>
            <a:off x="1303800" y="1265150"/>
            <a:ext cx="7030500" cy="32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575" y="1265150"/>
            <a:ext cx="3706425" cy="326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7875" y="1243475"/>
            <a:ext cx="3706425" cy="33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311" name="Google Shape;311;p18"/>
          <p:cNvSpPr txBox="1"/>
          <p:nvPr>
            <p:ph idx="1" type="body"/>
          </p:nvPr>
        </p:nvSpPr>
        <p:spPr>
          <a:xfrm>
            <a:off x="1303800" y="1447300"/>
            <a:ext cx="7030500" cy="30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Baseline Tests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Linear, Logistic Regression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Guess the Mean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Guess the Majority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Basic Neural Networks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One Layer, 20 Neurons, Fully Connected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Residual Connection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Complex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Multi-Layer, Fully Connected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Multiple Residual Connections</a:t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317" name="Google Shape;317;p19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model.evaluate(X_test, Y_test)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Mean Squared Error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Categorical Cross Entropy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Accuracy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Regression Plots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Confusion Matrix</a:t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0"/>
          <p:cNvSpPr txBox="1"/>
          <p:nvPr>
            <p:ph type="title"/>
          </p:nvPr>
        </p:nvSpPr>
        <p:spPr>
          <a:xfrm>
            <a:off x="1303800" y="1517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Plots/Confusion Matrix</a:t>
            </a:r>
            <a:endParaRPr/>
          </a:p>
        </p:txBody>
      </p:sp>
      <p:sp>
        <p:nvSpPr>
          <p:cNvPr id="323" name="Google Shape;323;p20"/>
          <p:cNvSpPr txBox="1"/>
          <p:nvPr>
            <p:ph idx="1" type="body"/>
          </p:nvPr>
        </p:nvSpPr>
        <p:spPr>
          <a:xfrm>
            <a:off x="1303800" y="1990050"/>
            <a:ext cx="7030500" cy="12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5250"/>
            <a:ext cx="4072149" cy="317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1263" y="2775900"/>
            <a:ext cx="3861425" cy="236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5800" y="765250"/>
            <a:ext cx="4647776" cy="218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Thoughts</a:t>
            </a:r>
            <a:endParaRPr/>
          </a:p>
        </p:txBody>
      </p:sp>
      <p:sp>
        <p:nvSpPr>
          <p:cNvPr id="332" name="Google Shape;332;p21"/>
          <p:cNvSpPr txBox="1"/>
          <p:nvPr>
            <p:ph idx="1" type="body"/>
          </p:nvPr>
        </p:nvSpPr>
        <p:spPr>
          <a:xfrm>
            <a:off x="1303800" y="1725925"/>
            <a:ext cx="7030500" cy="27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Very complex topic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Bad results are likely caused by the data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NFL teams have access to much more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Great learning experience</a:t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